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6" r:id="rId3"/>
    <p:sldId id="257" r:id="rId4"/>
    <p:sldId id="258" r:id="rId5"/>
    <p:sldId id="442" r:id="rId6"/>
    <p:sldId id="259" r:id="rId7"/>
    <p:sldId id="424" r:id="rId8"/>
    <p:sldId id="425" r:id="rId9"/>
    <p:sldId id="426" r:id="rId10"/>
    <p:sldId id="262" r:id="rId11"/>
    <p:sldId id="427" r:id="rId12"/>
    <p:sldId id="428" r:id="rId13"/>
    <p:sldId id="429" r:id="rId14"/>
    <p:sldId id="267" r:id="rId15"/>
    <p:sldId id="430" r:id="rId16"/>
    <p:sldId id="436" r:id="rId17"/>
    <p:sldId id="437" r:id="rId18"/>
    <p:sldId id="266" r:id="rId19"/>
    <p:sldId id="431" r:id="rId20"/>
    <p:sldId id="438" r:id="rId21"/>
    <p:sldId id="439" r:id="rId22"/>
    <p:sldId id="264" r:id="rId23"/>
    <p:sldId id="432" r:id="rId24"/>
    <p:sldId id="440" r:id="rId25"/>
    <p:sldId id="441" r:id="rId26"/>
    <p:sldId id="265" r:id="rId27"/>
    <p:sldId id="434" r:id="rId28"/>
    <p:sldId id="433" r:id="rId29"/>
    <p:sldId id="435" r:id="rId30"/>
    <p:sldId id="263" r:id="rId31"/>
    <p:sldId id="26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51" y="14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8T03:42:25.166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8T03:42:29.268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8T03:42:37.281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8T03:42:37.548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8T03:42:52.279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8T03:42:53.361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9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11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744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41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87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987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2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23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73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7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82884F1-FFEA-405F-9602-3DCA865EDA4E}" type="datetime1">
              <a:rPr lang="en-US" smtClean="0"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6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733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18DB4A-8810-4A10-AD5C-D5E2C667F5B3}" type="datetime1">
              <a:rPr lang="en-US" smtClean="0"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805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98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4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04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7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51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7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845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85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33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3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5/26/2021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755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microsoft.com/office/2017/06/relationships/model3d" Target="../media/model3d1.glb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aARSaHa5GA?feature=oembe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oiq-MqsY8k?feature=oembe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customXml" Target="../ink/ink5.xml"/><Relationship Id="rId2" Type="http://schemas.openxmlformats.org/officeDocument/2006/relationships/image" Target="../media/image14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8.png"/><Relationship Id="rId5" Type="http://schemas.openxmlformats.org/officeDocument/2006/relationships/image" Target="../media/image150.png"/><Relationship Id="rId15" Type="http://schemas.openxmlformats.org/officeDocument/2006/relationships/image" Target="../media/image2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7.png"/><Relationship Id="rId14" Type="http://schemas.openxmlformats.org/officeDocument/2006/relationships/customXml" Target="../ink/ink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Video 15">
            <a:extLst>
              <a:ext uri="{FF2B5EF4-FFF2-40B4-BE49-F238E27FC236}">
                <a16:creationId xmlns:a16="http://schemas.microsoft.com/office/drawing/2014/main" id="{EBD634C9-088E-4635-AC95-7CDD815F02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701635" y="46018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CB98331E-6CDC-406E-B820-9B97E9B9B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3326"/>
            <a:ext cx="12191999" cy="56274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6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3E8B5-8859-4A3B-8458-2BF15DC41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438" y="1486894"/>
            <a:ext cx="10267950" cy="2684004"/>
          </a:xfrm>
        </p:spPr>
        <p:txBody>
          <a:bodyPr anchor="b"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birds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D95DA-732B-4C7C-AC9C-F3F07C848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415" y="5352918"/>
            <a:ext cx="10267950" cy="1271452"/>
          </a:xfrm>
        </p:spPr>
        <p:txBody>
          <a:bodyPr anchor="t">
            <a:normAutofit fontScale="85000" lnSpcReduction="20000"/>
          </a:bodyPr>
          <a:lstStyle/>
          <a:p>
            <a:r>
              <a:rPr lang="en-CA" dirty="0"/>
              <a:t> have a covered with feathers, forelimbs modified into wings,  scaly legs, a beak and no teeth, and bearing young in a hard shelled egg.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Flying hummingbird">
                <a:extLst>
                  <a:ext uri="{FF2B5EF4-FFF2-40B4-BE49-F238E27FC236}">
                    <a16:creationId xmlns:a16="http://schemas.microsoft.com/office/drawing/2014/main" id="{48F41805-01DD-4FB1-973E-DEFD6651E54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42245201"/>
                  </p:ext>
                </p:extLst>
              </p:nvPr>
            </p:nvGraphicFramePr>
            <p:xfrm>
              <a:off x="7230516" y="669916"/>
              <a:ext cx="4009271" cy="350098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009271" cy="3500982"/>
                    </a:xfrm>
                    <a:prstGeom prst="rect">
                      <a:avLst/>
                    </a:prstGeom>
                  </am3d:spPr>
                  <am3d:camera>
                    <am3d:pos x="0" y="0" z="737427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87744" d="1000000"/>
                    <am3d:preTrans dx="85808" dy="-26840625" dz="-15615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8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Flying hummingbird">
                <a:extLst>
                  <a:ext uri="{FF2B5EF4-FFF2-40B4-BE49-F238E27FC236}">
                    <a16:creationId xmlns:a16="http://schemas.microsoft.com/office/drawing/2014/main" id="{48F41805-01DD-4FB1-973E-DEFD6651E5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0516" y="669916"/>
                <a:ext cx="4009271" cy="35009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09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83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crow?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3969566" y="1659159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633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noProof="0" dirty="0">
                <a:latin typeface="Calibri" panose="020F0502020204030204"/>
              </a:rPr>
              <a:t>2 is the crow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red feath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1B33311-E039-46D4-9B81-A2CE1ECB9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0" t="37883" r="25392" b="39979"/>
          <a:stretch/>
        </p:blipFill>
        <p:spPr>
          <a:xfrm>
            <a:off x="757106" y="1731509"/>
            <a:ext cx="2453939" cy="2217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084" b="58375"/>
          <a:stretch/>
        </p:blipFill>
        <p:spPr>
          <a:xfrm>
            <a:off x="3073691" y="2684016"/>
            <a:ext cx="3089866" cy="2854632"/>
          </a:xfrm>
          <a:prstGeom prst="rect">
            <a:avLst/>
          </a:prstGeom>
        </p:spPr>
      </p:pic>
      <p:pic>
        <p:nvPicPr>
          <p:cNvPr id="20" name="Picture 19" descr="A black bird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12364EF-6F37-4938-8305-EEFE63ECF9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23718" r="17895" b="26219"/>
          <a:stretch/>
        </p:blipFill>
        <p:spPr>
          <a:xfrm>
            <a:off x="4756297" y="1793578"/>
            <a:ext cx="2845063" cy="2217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7A0026-CE46-4696-8779-105A2DE89C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9" t="29762" r="16476" b="31622"/>
          <a:stretch/>
        </p:blipFill>
        <p:spPr>
          <a:xfrm>
            <a:off x="8886945" y="1663136"/>
            <a:ext cx="2915392" cy="24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0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robin?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8194228" y="1616628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633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dirty="0">
                <a:latin typeface="Calibri" panose="020F0502020204030204"/>
              </a:rPr>
              <a:t>3 is the robin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red feath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1B33311-E039-46D4-9B81-A2CE1ECB9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0" t="37883" r="25392" b="39979"/>
          <a:stretch/>
        </p:blipFill>
        <p:spPr>
          <a:xfrm>
            <a:off x="757106" y="1731509"/>
            <a:ext cx="2453939" cy="2217154"/>
          </a:xfrm>
          <a:prstGeom prst="rect">
            <a:avLst/>
          </a:prstGeom>
        </p:spPr>
      </p:pic>
      <p:pic>
        <p:nvPicPr>
          <p:cNvPr id="20" name="Picture 19" descr="A black bird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12364EF-6F37-4938-8305-EEFE63ECF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23718" r="17895" b="26219"/>
          <a:stretch/>
        </p:blipFill>
        <p:spPr>
          <a:xfrm>
            <a:off x="4756297" y="1793578"/>
            <a:ext cx="2845063" cy="2217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7A0026-CE46-4696-8779-105A2DE8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9" t="29762" r="16476" b="31622"/>
          <a:stretch/>
        </p:blipFill>
        <p:spPr>
          <a:xfrm>
            <a:off x="8886945" y="1663136"/>
            <a:ext cx="2915392" cy="2448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84" b="58375"/>
          <a:stretch/>
        </p:blipFill>
        <p:spPr>
          <a:xfrm>
            <a:off x="7285893" y="2746667"/>
            <a:ext cx="3089866" cy="28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0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hummingbird?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397673" y="1160334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dirty="0">
                <a:latin typeface="Calibri" panose="020F0502020204030204"/>
              </a:rPr>
              <a:t>1 is the hummingbird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red feath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1B33311-E039-46D4-9B81-A2CE1ECB9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0" t="37883" r="25392" b="39979"/>
          <a:stretch/>
        </p:blipFill>
        <p:spPr>
          <a:xfrm>
            <a:off x="757106" y="1731509"/>
            <a:ext cx="2453939" cy="2217154"/>
          </a:xfrm>
          <a:prstGeom prst="rect">
            <a:avLst/>
          </a:prstGeom>
        </p:spPr>
      </p:pic>
      <p:pic>
        <p:nvPicPr>
          <p:cNvPr id="20" name="Picture 19" descr="A black bird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12364EF-6F37-4938-8305-EEFE63ECF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23718" r="17895" b="26219"/>
          <a:stretch/>
        </p:blipFill>
        <p:spPr>
          <a:xfrm>
            <a:off x="4756297" y="1793578"/>
            <a:ext cx="2845063" cy="2217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7A0026-CE46-4696-8779-105A2DE8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9" t="29762" r="16476" b="31622"/>
          <a:stretch/>
        </p:blipFill>
        <p:spPr>
          <a:xfrm>
            <a:off x="8886945" y="1663136"/>
            <a:ext cx="2915392" cy="2448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84" b="58375"/>
          <a:stretch/>
        </p:blipFill>
        <p:spPr>
          <a:xfrm flipH="1">
            <a:off x="2203821" y="2396469"/>
            <a:ext cx="3073691" cy="28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7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2DEA-65E0-4A03-BEDC-DE21CEB5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Common birds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BF34F7-851B-4EAF-9F8E-218D9779C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86" t="33467" r="9279" b="33308"/>
          <a:stretch/>
        </p:blipFill>
        <p:spPr>
          <a:xfrm>
            <a:off x="4679397" y="2658140"/>
            <a:ext cx="3202873" cy="2842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E802B-46BF-4C8F-B029-EA48789DD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8" t="34384" r="21612" b="43944"/>
          <a:stretch/>
        </p:blipFill>
        <p:spPr>
          <a:xfrm>
            <a:off x="8413897" y="2488018"/>
            <a:ext cx="3331535" cy="266522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4BFB60D-D562-43D5-8E6B-5CEB392A9D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9206" r="4953" b="10276"/>
          <a:stretch/>
        </p:blipFill>
        <p:spPr>
          <a:xfrm>
            <a:off x="701749" y="2488018"/>
            <a:ext cx="2719022" cy="3175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C45A7C-D036-4533-B657-3807A3AB6A49}"/>
              </a:ext>
            </a:extLst>
          </p:cNvPr>
          <p:cNvSpPr txBox="1"/>
          <p:nvPr/>
        </p:nvSpPr>
        <p:spPr>
          <a:xfrm>
            <a:off x="1353894" y="5763696"/>
            <a:ext cx="1717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WOODPECKER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CD454-F7B6-43BC-B874-29336A827182}"/>
              </a:ext>
            </a:extLst>
          </p:cNvPr>
          <p:cNvSpPr txBox="1"/>
          <p:nvPr/>
        </p:nvSpPr>
        <p:spPr>
          <a:xfrm>
            <a:off x="5428504" y="5663608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PIGEON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2E7A6-E147-48E7-B131-8D656F08EBD8}"/>
              </a:ext>
            </a:extLst>
          </p:cNvPr>
          <p:cNvSpPr txBox="1"/>
          <p:nvPr/>
        </p:nvSpPr>
        <p:spPr>
          <a:xfrm>
            <a:off x="9532404" y="5500578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BAT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21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pigeon?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8098185" y="1690021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noProof="0" dirty="0">
                <a:latin typeface="Calibri" panose="020F0502020204030204"/>
              </a:rPr>
              <a:t>3 is the pigeon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7BF59D4-1B20-42C2-9CF8-430C9F850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9206" r="4953" b="10276"/>
          <a:stretch/>
        </p:blipFill>
        <p:spPr>
          <a:xfrm>
            <a:off x="1203088" y="2225614"/>
            <a:ext cx="2586784" cy="1846053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48A12169-3A40-4BFF-B1F2-71EB0F86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6" t="33467" r="9279" b="33308"/>
          <a:stretch/>
        </p:blipFill>
        <p:spPr>
          <a:xfrm>
            <a:off x="8273968" y="2283125"/>
            <a:ext cx="2730741" cy="17671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29AD1F-2852-4829-BB6A-03CDB4EAE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98" t="34384" r="21612" b="43944"/>
          <a:stretch/>
        </p:blipFill>
        <p:spPr>
          <a:xfrm>
            <a:off x="4900760" y="2244386"/>
            <a:ext cx="2730742" cy="1767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84" b="58375"/>
          <a:stretch/>
        </p:blipFill>
        <p:spPr>
          <a:xfrm>
            <a:off x="6791686" y="2746666"/>
            <a:ext cx="3089866" cy="28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bat?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4189985" y="1766564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noProof="0" dirty="0">
                <a:latin typeface="Calibri" panose="020F0502020204030204"/>
              </a:rPr>
              <a:t>2 is the bat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7BF59D4-1B20-42C2-9CF8-430C9F850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9206" r="4953" b="10276"/>
          <a:stretch/>
        </p:blipFill>
        <p:spPr>
          <a:xfrm>
            <a:off x="1203088" y="2225614"/>
            <a:ext cx="2586784" cy="1846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084" b="58375"/>
          <a:stretch/>
        </p:blipFill>
        <p:spPr>
          <a:xfrm>
            <a:off x="3073691" y="2684016"/>
            <a:ext cx="3089866" cy="2854632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48A12169-3A40-4BFF-B1F2-71EB0F867B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6" t="33467" r="9279" b="33308"/>
          <a:stretch/>
        </p:blipFill>
        <p:spPr>
          <a:xfrm>
            <a:off x="8273968" y="2283125"/>
            <a:ext cx="2730741" cy="17671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29AD1F-2852-4829-BB6A-03CDB4EAE7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98" t="34384" r="21612" b="43944"/>
          <a:stretch/>
        </p:blipFill>
        <p:spPr>
          <a:xfrm>
            <a:off x="4900760" y="2244386"/>
            <a:ext cx="2730742" cy="17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8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woodpecker?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522421" y="1644492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dirty="0">
                <a:latin typeface="Calibri" panose="020F0502020204030204"/>
              </a:rPr>
              <a:t>1 is the woodpecker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7BF59D4-1B20-42C2-9CF8-430C9F850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9206" r="4953" b="10276"/>
          <a:stretch/>
        </p:blipFill>
        <p:spPr>
          <a:xfrm>
            <a:off x="1203088" y="2225614"/>
            <a:ext cx="2586784" cy="1846053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48A12169-3A40-4BFF-B1F2-71EB0F86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6" t="33467" r="9279" b="33308"/>
          <a:stretch/>
        </p:blipFill>
        <p:spPr>
          <a:xfrm>
            <a:off x="8273968" y="2283125"/>
            <a:ext cx="2730741" cy="17671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29AD1F-2852-4829-BB6A-03CDB4EAE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98" t="34384" r="21612" b="43944"/>
          <a:stretch/>
        </p:blipFill>
        <p:spPr>
          <a:xfrm>
            <a:off x="4900760" y="2244386"/>
            <a:ext cx="2730742" cy="1767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84" b="58375"/>
          <a:stretch/>
        </p:blipFill>
        <p:spPr>
          <a:xfrm flipH="1">
            <a:off x="2850061" y="2622931"/>
            <a:ext cx="2981491" cy="28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2DEA-65E0-4A03-BEDC-DE21CEB5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Common birds</a:t>
            </a:r>
          </a:p>
        </p:txBody>
      </p:sp>
      <p:pic>
        <p:nvPicPr>
          <p:cNvPr id="5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DAB342C4-D9F7-4189-975A-E92F5A077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14251" r="19089" b="20625"/>
          <a:stretch/>
        </p:blipFill>
        <p:spPr>
          <a:xfrm>
            <a:off x="5093809" y="2490159"/>
            <a:ext cx="1985601" cy="278609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6F03AA-40AE-47EB-B4AE-F29C3739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2409645"/>
            <a:ext cx="2530703" cy="2866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3E3E2E-4EFD-4E4A-9216-60D5F51D9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70" b="25173"/>
          <a:stretch/>
        </p:blipFill>
        <p:spPr>
          <a:xfrm>
            <a:off x="8012784" y="2267416"/>
            <a:ext cx="2780017" cy="27860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228D06-1121-4292-A455-6EF7BD441A92}"/>
              </a:ext>
            </a:extLst>
          </p:cNvPr>
          <p:cNvSpPr txBox="1"/>
          <p:nvPr/>
        </p:nvSpPr>
        <p:spPr>
          <a:xfrm>
            <a:off x="1817298" y="5462123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TURKEY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69E2BE-2413-4399-9E0A-AA21DB1E8AB3}"/>
              </a:ext>
            </a:extLst>
          </p:cNvPr>
          <p:cNvSpPr txBox="1"/>
          <p:nvPr/>
        </p:nvSpPr>
        <p:spPr>
          <a:xfrm>
            <a:off x="5749419" y="5327612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OWL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DA1477-5D5D-4C87-9D3E-153A735B873C}"/>
              </a:ext>
            </a:extLst>
          </p:cNvPr>
          <p:cNvSpPr txBox="1"/>
          <p:nvPr/>
        </p:nvSpPr>
        <p:spPr>
          <a:xfrm>
            <a:off x="9186960" y="5277457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PELIKAN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69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</a:t>
            </a:r>
            <a:r>
              <a:rPr lang="en-CA" sz="5400" b="1" dirty="0" err="1"/>
              <a:t>pelikan</a:t>
            </a:r>
            <a:r>
              <a:rPr lang="en-CA" sz="5400" b="1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610459" y="1293425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dirty="0">
                <a:latin typeface="Calibri" panose="020F0502020204030204"/>
              </a:rPr>
              <a:t>1 is the </a:t>
            </a:r>
            <a:r>
              <a:rPr lang="en-CA" sz="4000" dirty="0" err="1">
                <a:latin typeface="Calibri" panose="020F0502020204030204"/>
              </a:rPr>
              <a:t>pelikan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79FFD6-B3BE-48F6-A68C-EC264963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539" y="1580988"/>
            <a:ext cx="2530703" cy="2510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9782B-3DBA-42FC-AD21-EF3AD3632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78" y="1580988"/>
            <a:ext cx="2620711" cy="2380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084" b="58375"/>
          <a:stretch/>
        </p:blipFill>
        <p:spPr>
          <a:xfrm flipH="1">
            <a:off x="3053965" y="2514231"/>
            <a:ext cx="2921052" cy="2854632"/>
          </a:xfrm>
          <a:prstGeom prst="rect">
            <a:avLst/>
          </a:prstGeom>
        </p:spPr>
      </p:pic>
      <p:pic>
        <p:nvPicPr>
          <p:cNvPr id="18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6E4A957B-2177-4E6B-B236-B71EFBCC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14251" r="19089" b="20625"/>
          <a:stretch/>
        </p:blipFill>
        <p:spPr>
          <a:xfrm>
            <a:off x="8810445" y="1665692"/>
            <a:ext cx="2108877" cy="23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2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owl?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8366476" y="1127619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noProof="0" dirty="0">
                <a:latin typeface="Calibri" panose="020F0502020204030204"/>
              </a:rPr>
              <a:t>3</a:t>
            </a:r>
            <a:r>
              <a:rPr lang="en-CA" sz="4000" dirty="0">
                <a:latin typeface="Calibri" panose="020F0502020204030204"/>
              </a:rPr>
              <a:t> is the owl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79FFD6-B3BE-48F6-A68C-EC264963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539" y="1580988"/>
            <a:ext cx="2530703" cy="2510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9782B-3DBA-42FC-AD21-EF3AD3632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78" y="1580988"/>
            <a:ext cx="2620711" cy="2380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084" b="58375"/>
          <a:stretch/>
        </p:blipFill>
        <p:spPr>
          <a:xfrm>
            <a:off x="6926823" y="2422380"/>
            <a:ext cx="3089866" cy="2854632"/>
          </a:xfrm>
          <a:prstGeom prst="rect">
            <a:avLst/>
          </a:prstGeom>
        </p:spPr>
      </p:pic>
      <p:pic>
        <p:nvPicPr>
          <p:cNvPr id="18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6E4A957B-2177-4E6B-B236-B71EFBCC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14251" r="19089" b="20625"/>
          <a:stretch/>
        </p:blipFill>
        <p:spPr>
          <a:xfrm>
            <a:off x="8810445" y="1665692"/>
            <a:ext cx="2108877" cy="23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ery-throated hummingbird hovering">
            <a:extLst>
              <a:ext uri="{FF2B5EF4-FFF2-40B4-BE49-F238E27FC236}">
                <a16:creationId xmlns:a16="http://schemas.microsoft.com/office/drawing/2014/main" id="{50174B7B-85B7-4703-B5B5-7C662D3A68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30"/>
          <a:stretch/>
        </p:blipFill>
        <p:spPr>
          <a:xfrm>
            <a:off x="-1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98331E-6CDC-406E-B820-9B97E9B9B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3326"/>
            <a:ext cx="12191999" cy="56274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6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75F36-21DD-4795-A804-A1335B83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76" y="4951561"/>
            <a:ext cx="8867924" cy="10538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The birds</a:t>
            </a:r>
          </a:p>
        </p:txBody>
      </p:sp>
      <p:pic>
        <p:nvPicPr>
          <p:cNvPr id="8" name="birds in spring">
            <a:hlinkClick r:id="" action="ppaction://media"/>
            <a:extLst>
              <a:ext uri="{FF2B5EF4-FFF2-40B4-BE49-F238E27FC236}">
                <a16:creationId xmlns:a16="http://schemas.microsoft.com/office/drawing/2014/main" id="{1889A2BB-D6F2-499C-B248-15AD5B292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1065" y="600720"/>
            <a:ext cx="7202556" cy="40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3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turkey?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4348862" y="1410940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noProof="0" dirty="0">
                <a:latin typeface="Calibri" panose="020F0502020204030204"/>
              </a:rPr>
              <a:t>2</a:t>
            </a:r>
            <a:r>
              <a:rPr lang="en-CA" sz="4000" dirty="0">
                <a:latin typeface="Calibri" panose="020F0502020204030204"/>
              </a:rPr>
              <a:t> is the turkey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79FFD6-B3BE-48F6-A68C-EC264963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539" y="1580988"/>
            <a:ext cx="2530703" cy="2510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9782B-3DBA-42FC-AD21-EF3AD3632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78" y="1580988"/>
            <a:ext cx="2620711" cy="2380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084" b="58375"/>
          <a:stretch/>
        </p:blipFill>
        <p:spPr>
          <a:xfrm>
            <a:off x="3073691" y="2684016"/>
            <a:ext cx="3089866" cy="2854632"/>
          </a:xfrm>
          <a:prstGeom prst="rect">
            <a:avLst/>
          </a:prstGeom>
        </p:spPr>
      </p:pic>
      <p:pic>
        <p:nvPicPr>
          <p:cNvPr id="18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6E4A957B-2177-4E6B-B236-B71EFBCC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14251" r="19089" b="20625"/>
          <a:stretch/>
        </p:blipFill>
        <p:spPr>
          <a:xfrm>
            <a:off x="8810445" y="1665692"/>
            <a:ext cx="2108877" cy="23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2DEA-65E0-4A03-BEDC-DE21CEB5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Common birds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C2A5E7-EA94-4C0C-AAEF-703AD9F02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5" y="2481555"/>
            <a:ext cx="3187254" cy="412468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56055B1-6C0D-4608-A33F-7BC15D87A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130" y="2530415"/>
            <a:ext cx="2491449" cy="3466374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602585-F9BC-4166-B766-2114ED399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1" y="2335861"/>
            <a:ext cx="3389075" cy="427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76817B-0AA9-4D3D-BC1E-E6BE115DF68E}"/>
              </a:ext>
            </a:extLst>
          </p:cNvPr>
          <p:cNvSpPr txBox="1"/>
          <p:nvPr/>
        </p:nvSpPr>
        <p:spPr>
          <a:xfrm>
            <a:off x="1673525" y="6170854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FLAMINGO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9169A2-6352-4ECC-A1DB-2B48E9FF6DE6}"/>
              </a:ext>
            </a:extLst>
          </p:cNvPr>
          <p:cNvSpPr txBox="1"/>
          <p:nvPr/>
        </p:nvSpPr>
        <p:spPr>
          <a:xfrm>
            <a:off x="5673819" y="6052232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SEAGUL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C29055-F1D3-49DD-8FB9-BB631E2BC096}"/>
              </a:ext>
            </a:extLst>
          </p:cNvPr>
          <p:cNvSpPr txBox="1"/>
          <p:nvPr/>
        </p:nvSpPr>
        <p:spPr>
          <a:xfrm>
            <a:off x="10173418" y="5996789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OSTRICH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9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flamingo?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531961" y="1459891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dirty="0">
                <a:latin typeface="Calibri" panose="020F0502020204030204"/>
              </a:rPr>
              <a:t>1 is the flamingo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639434-5834-40EE-9DE4-24E20DD57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03" y="1968232"/>
            <a:ext cx="2248662" cy="210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084" b="58375"/>
          <a:stretch/>
        </p:blipFill>
        <p:spPr>
          <a:xfrm flipH="1">
            <a:off x="2516331" y="2519680"/>
            <a:ext cx="2449984" cy="2854632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2A0706-68AB-485F-B2AE-5FD4F45CA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51" y="1913924"/>
            <a:ext cx="2172746" cy="2102452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E4179C0A-E14F-4E9F-BC7F-9F478CD22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02" y="1913924"/>
            <a:ext cx="2449984" cy="219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ostrich?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4056718" y="1674178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noProof="0" dirty="0">
                <a:latin typeface="Calibri" panose="020F0502020204030204"/>
              </a:rPr>
              <a:t>2 is the ostrich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639434-5834-40EE-9DE4-24E20DD57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03" y="1968232"/>
            <a:ext cx="2248662" cy="210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084" b="58375"/>
          <a:stretch/>
        </p:blipFill>
        <p:spPr>
          <a:xfrm>
            <a:off x="3073691" y="2684016"/>
            <a:ext cx="3089866" cy="2854632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2A0706-68AB-485F-B2AE-5FD4F45CA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51" y="1913924"/>
            <a:ext cx="2172746" cy="2102452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E4179C0A-E14F-4E9F-BC7F-9F478CD22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02" y="1913924"/>
            <a:ext cx="2449984" cy="219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5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</a:t>
            </a:r>
            <a:r>
              <a:rPr lang="en-CA" sz="5400" b="1" dirty="0" err="1"/>
              <a:t>seagul</a:t>
            </a:r>
            <a:r>
              <a:rPr lang="en-CA" sz="5400" b="1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8002437" y="1718066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noProof="0" dirty="0">
                <a:latin typeface="Calibri" panose="020F0502020204030204"/>
              </a:rPr>
              <a:t>3</a:t>
            </a:r>
            <a:r>
              <a:rPr lang="en-CA" sz="4000" dirty="0">
                <a:latin typeface="Calibri" panose="020F0502020204030204"/>
              </a:rPr>
              <a:t> is the </a:t>
            </a:r>
            <a:r>
              <a:rPr lang="en-CA" sz="4000" dirty="0" err="1">
                <a:latin typeface="Calibri" panose="020F0502020204030204"/>
              </a:rPr>
              <a:t>seagul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639434-5834-40EE-9DE4-24E20DD57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03" y="1968232"/>
            <a:ext cx="2248662" cy="210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084" b="58375"/>
          <a:stretch/>
        </p:blipFill>
        <p:spPr>
          <a:xfrm>
            <a:off x="3073691" y="2684016"/>
            <a:ext cx="3089866" cy="2854632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2A0706-68AB-485F-B2AE-5FD4F45CA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51" y="1913924"/>
            <a:ext cx="2172746" cy="2102452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E4179C0A-E14F-4E9F-BC7F-9F478CD22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02" y="1913924"/>
            <a:ext cx="2449984" cy="219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2DEA-65E0-4A03-BEDC-DE21CEB5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Common birds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631D5-DC29-4E75-914F-1F1818DAC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14751" b="27666"/>
          <a:stretch/>
        </p:blipFill>
        <p:spPr>
          <a:xfrm>
            <a:off x="4894822" y="2480930"/>
            <a:ext cx="3104418" cy="3628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0C2FE1-3943-4591-B847-66F38BF3F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7377" b="28884"/>
          <a:stretch/>
        </p:blipFill>
        <p:spPr>
          <a:xfrm>
            <a:off x="8584019" y="2381693"/>
            <a:ext cx="3040912" cy="3509490"/>
          </a:xfrm>
          <a:prstGeom prst="rect">
            <a:avLst/>
          </a:prstGeom>
        </p:spPr>
      </p:pic>
      <p:pic>
        <p:nvPicPr>
          <p:cNvPr id="16" name="Picture 15" descr="A close-up of a bird&#10;&#10;Description automatically generated with low confidence">
            <a:extLst>
              <a:ext uri="{FF2B5EF4-FFF2-40B4-BE49-F238E27FC236}">
                <a16:creationId xmlns:a16="http://schemas.microsoft.com/office/drawing/2014/main" id="{B23E96CA-BAB9-4F5B-A63B-A904BE37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85" y="2679405"/>
            <a:ext cx="3471933" cy="40297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6FE012-0542-4A28-B1EF-3275C168C656}"/>
              </a:ext>
            </a:extLst>
          </p:cNvPr>
          <p:cNvSpPr txBox="1"/>
          <p:nvPr/>
        </p:nvSpPr>
        <p:spPr>
          <a:xfrm>
            <a:off x="1443487" y="6170854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EAGEL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EAF070-4480-49D1-9B75-B2B36A9B5B50}"/>
              </a:ext>
            </a:extLst>
          </p:cNvPr>
          <p:cNvSpPr txBox="1"/>
          <p:nvPr/>
        </p:nvSpPr>
        <p:spPr>
          <a:xfrm>
            <a:off x="5808453" y="6029227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PARROT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2D4BCA-099D-4687-8764-1EF739ADF5EB}"/>
              </a:ext>
            </a:extLst>
          </p:cNvPr>
          <p:cNvSpPr txBox="1"/>
          <p:nvPr/>
        </p:nvSpPr>
        <p:spPr>
          <a:xfrm>
            <a:off x="9627080" y="5884946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GOOSE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96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parrot?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4127171" y="1589668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noProof="0" dirty="0">
                <a:latin typeface="Calibri" panose="020F0502020204030204"/>
              </a:rPr>
              <a:t>2 is the parrot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close-up of a bird&#10;&#10;Description automatically generated with low confidence">
            <a:extLst>
              <a:ext uri="{FF2B5EF4-FFF2-40B4-BE49-F238E27FC236}">
                <a16:creationId xmlns:a16="http://schemas.microsoft.com/office/drawing/2014/main" id="{D969FDED-9539-4C0B-A295-E4085D5F5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0" y="1787876"/>
            <a:ext cx="1950073" cy="23199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DD2520-3DF4-4884-8A41-E86A43719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14751" b="27666"/>
          <a:stretch/>
        </p:blipFill>
        <p:spPr>
          <a:xfrm>
            <a:off x="4913900" y="1792121"/>
            <a:ext cx="2109827" cy="2319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084" b="58375"/>
          <a:stretch/>
        </p:blipFill>
        <p:spPr>
          <a:xfrm>
            <a:off x="3073691" y="2684016"/>
            <a:ext cx="3089866" cy="2854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2AB94E-F620-4EFE-A27E-E847A90199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7377" b="28884"/>
          <a:stretch/>
        </p:blipFill>
        <p:spPr>
          <a:xfrm>
            <a:off x="9049846" y="1792121"/>
            <a:ext cx="1991966" cy="229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0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eagle?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397673" y="1160334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dirty="0">
                <a:latin typeface="Calibri" panose="020F0502020204030204"/>
              </a:rPr>
              <a:t>1 is the eagle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close-up of a bird&#10;&#10;Description automatically generated with low confidence">
            <a:extLst>
              <a:ext uri="{FF2B5EF4-FFF2-40B4-BE49-F238E27FC236}">
                <a16:creationId xmlns:a16="http://schemas.microsoft.com/office/drawing/2014/main" id="{D969FDED-9539-4C0B-A295-E4085D5F5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0" y="1787876"/>
            <a:ext cx="1991966" cy="23199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DD2520-3DF4-4884-8A41-E86A43719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14751" b="27666"/>
          <a:stretch/>
        </p:blipFill>
        <p:spPr>
          <a:xfrm>
            <a:off x="4913900" y="1792121"/>
            <a:ext cx="2109827" cy="2319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084" b="58375"/>
          <a:stretch/>
        </p:blipFill>
        <p:spPr>
          <a:xfrm flipH="1">
            <a:off x="2195075" y="2517607"/>
            <a:ext cx="2797646" cy="2854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2AB94E-F620-4EFE-A27E-E847A90199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7377" b="28884"/>
          <a:stretch/>
        </p:blipFill>
        <p:spPr>
          <a:xfrm>
            <a:off x="9049846" y="1792121"/>
            <a:ext cx="1991966" cy="229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goose?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8322473" y="1480087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794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noProof="0" dirty="0">
                <a:latin typeface="Calibri" panose="020F0502020204030204"/>
              </a:rPr>
              <a:t>3 is the goose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close-up of a bird&#10;&#10;Description automatically generated with low confidence">
            <a:extLst>
              <a:ext uri="{FF2B5EF4-FFF2-40B4-BE49-F238E27FC236}">
                <a16:creationId xmlns:a16="http://schemas.microsoft.com/office/drawing/2014/main" id="{D969FDED-9539-4C0B-A295-E4085D5F5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0" y="1787876"/>
            <a:ext cx="1950073" cy="23199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DD2520-3DF4-4884-8A41-E86A43719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14751" b="27666"/>
          <a:stretch/>
        </p:blipFill>
        <p:spPr>
          <a:xfrm>
            <a:off x="4913900" y="1792121"/>
            <a:ext cx="2109827" cy="2319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084" b="58375"/>
          <a:stretch/>
        </p:blipFill>
        <p:spPr>
          <a:xfrm>
            <a:off x="6681039" y="2450181"/>
            <a:ext cx="3089866" cy="2854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2AB94E-F620-4EFE-A27E-E847A90199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7377" b="28884"/>
          <a:stretch/>
        </p:blipFill>
        <p:spPr>
          <a:xfrm>
            <a:off x="9049846" y="1792121"/>
            <a:ext cx="1991966" cy="229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5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2DEA-65E0-4A03-BEDC-DE21CEB5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do birds fly</a:t>
            </a:r>
          </a:p>
        </p:txBody>
      </p:sp>
      <p:pic>
        <p:nvPicPr>
          <p:cNvPr id="7" name="Online Media 6" title="Flap Your Wings Together | Kids Song from Super Simple Songs">
            <a:hlinkClick r:id="" action="ppaction://media"/>
            <a:extLst>
              <a:ext uri="{FF2B5EF4-FFF2-40B4-BE49-F238E27FC236}">
                <a16:creationId xmlns:a16="http://schemas.microsoft.com/office/drawing/2014/main" id="{3F01B15F-D53D-4F3C-BDCB-CFE2C80DC11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14650" y="2587625"/>
            <a:ext cx="6361113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5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E29A7-A88B-4D0F-9FF7-04620DFE4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19" y="2100845"/>
            <a:ext cx="4670234" cy="1975527"/>
          </a:xfrm>
        </p:spPr>
        <p:txBody>
          <a:bodyPr anchor="ctr">
            <a:normAutofit/>
          </a:bodyPr>
          <a:lstStyle/>
          <a:p>
            <a:pPr algn="l"/>
            <a:r>
              <a:rPr lang="en-CA" sz="6600" dirty="0">
                <a:solidFill>
                  <a:schemeClr val="bg1"/>
                </a:solidFill>
              </a:rPr>
              <a:t>Part of the birds</a:t>
            </a:r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41F01AE-2C00-46A5-9016-511B8658E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3"/>
          <a:stretch/>
        </p:blipFill>
        <p:spPr bwMode="auto">
          <a:xfrm>
            <a:off x="6917402" y="954657"/>
            <a:ext cx="4086225" cy="4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E6B334E-DE6E-4C62-A1B7-AE84A6816183}"/>
              </a:ext>
            </a:extLst>
          </p:cNvPr>
          <p:cNvSpPr/>
          <p:nvPr/>
        </p:nvSpPr>
        <p:spPr>
          <a:xfrm>
            <a:off x="7690884" y="1247553"/>
            <a:ext cx="694660" cy="44656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4830-9AF1-45DC-824B-40F9B84B137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 rot="11441107">
            <a:off x="9385452" y="2037652"/>
            <a:ext cx="713294" cy="481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39A5E4-293F-4C78-B3A8-599B27FDD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821" y="2311809"/>
            <a:ext cx="713294" cy="481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4FCE37-B0A9-4156-BE39-21EDA350C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457" y="3043028"/>
            <a:ext cx="713294" cy="481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C317B-8E84-422C-A8A6-DF87AD22C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643" y="3689055"/>
            <a:ext cx="713294" cy="481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6AE02B-3F24-4613-B28F-638268A8C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87693">
            <a:off x="10816407" y="3996958"/>
            <a:ext cx="713294" cy="481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652363-D518-47DB-9337-739BA8FB7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897" y="4927995"/>
            <a:ext cx="713294" cy="481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C29A96-87E4-467F-B55B-E2954901C9A6}"/>
              </a:ext>
            </a:extLst>
          </p:cNvPr>
          <p:cNvSpPr txBox="1"/>
          <p:nvPr/>
        </p:nvSpPr>
        <p:spPr>
          <a:xfrm>
            <a:off x="7704028" y="1293548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HEAD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627FF4-8AD3-4A39-BE78-55DED55DCC80}"/>
              </a:ext>
            </a:extLst>
          </p:cNvPr>
          <p:cNvSpPr txBox="1"/>
          <p:nvPr/>
        </p:nvSpPr>
        <p:spPr>
          <a:xfrm rot="726748">
            <a:off x="9554467" y="2182958"/>
            <a:ext cx="1288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EYES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2AD590-1238-43D3-ACE1-298AB15162A9}"/>
              </a:ext>
            </a:extLst>
          </p:cNvPr>
          <p:cNvSpPr txBox="1"/>
          <p:nvPr/>
        </p:nvSpPr>
        <p:spPr>
          <a:xfrm>
            <a:off x="6714436" y="31150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WINGS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E3B5D4-2C73-42B3-88BB-17ACA25A8986}"/>
              </a:ext>
            </a:extLst>
          </p:cNvPr>
          <p:cNvSpPr txBox="1"/>
          <p:nvPr/>
        </p:nvSpPr>
        <p:spPr>
          <a:xfrm>
            <a:off x="7943478" y="2346353"/>
            <a:ext cx="1031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BEAK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69394F-0623-49AD-9900-FB0208C24809}"/>
              </a:ext>
            </a:extLst>
          </p:cNvPr>
          <p:cNvSpPr txBox="1"/>
          <p:nvPr/>
        </p:nvSpPr>
        <p:spPr>
          <a:xfrm>
            <a:off x="7933821" y="5050575"/>
            <a:ext cx="7111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LEG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DB8592-821C-4C4E-B9C7-501A328D6A53}"/>
              </a:ext>
            </a:extLst>
          </p:cNvPr>
          <p:cNvSpPr txBox="1"/>
          <p:nvPr/>
        </p:nvSpPr>
        <p:spPr>
          <a:xfrm rot="1650046">
            <a:off x="10890570" y="4221422"/>
            <a:ext cx="1125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TAIL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4ECCD7-ED00-4262-B69B-2CB24F4C588C}"/>
              </a:ext>
            </a:extLst>
          </p:cNvPr>
          <p:cNvSpPr txBox="1"/>
          <p:nvPr/>
        </p:nvSpPr>
        <p:spPr>
          <a:xfrm>
            <a:off x="8182325" y="3734342"/>
            <a:ext cx="858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CHEST</a:t>
            </a:r>
          </a:p>
        </p:txBody>
      </p:sp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81B67FC7-AC94-45E1-8BC9-FC569085AB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3" t="55607" r="31934" b="30221"/>
          <a:stretch/>
        </p:blipFill>
        <p:spPr>
          <a:xfrm>
            <a:off x="6280991" y="256387"/>
            <a:ext cx="1423037" cy="971902"/>
          </a:xfrm>
          <a:prstGeom prst="rect">
            <a:avLst/>
          </a:prstGeom>
        </p:spPr>
      </p:pic>
      <p:pic>
        <p:nvPicPr>
          <p:cNvPr id="32" name="Picture 31" descr="Background pattern&#10;&#10;Description automatically generated">
            <a:extLst>
              <a:ext uri="{FF2B5EF4-FFF2-40B4-BE49-F238E27FC236}">
                <a16:creationId xmlns:a16="http://schemas.microsoft.com/office/drawing/2014/main" id="{37255055-8B35-4B7B-8E0A-49FFF7F608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6" t="29175" r="51803" b="52187"/>
          <a:stretch/>
        </p:blipFill>
        <p:spPr>
          <a:xfrm>
            <a:off x="3160181" y="179504"/>
            <a:ext cx="1325401" cy="1278148"/>
          </a:xfrm>
          <a:prstGeom prst="rect">
            <a:avLst/>
          </a:prstGeom>
        </p:spPr>
      </p:pic>
      <p:pic>
        <p:nvPicPr>
          <p:cNvPr id="35" name="Picture 34" descr="Scatter chart&#10;&#10;Description automatically generated">
            <a:extLst>
              <a:ext uri="{FF2B5EF4-FFF2-40B4-BE49-F238E27FC236}">
                <a16:creationId xmlns:a16="http://schemas.microsoft.com/office/drawing/2014/main" id="{03AF944F-6CAC-4066-8E2F-088FC8FA9B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8078" r="43915" b="61965"/>
          <a:stretch/>
        </p:blipFill>
        <p:spPr>
          <a:xfrm>
            <a:off x="385407" y="480634"/>
            <a:ext cx="802966" cy="682806"/>
          </a:xfrm>
          <a:prstGeom prst="rect">
            <a:avLst/>
          </a:prstGeom>
        </p:spPr>
      </p:pic>
      <p:pic>
        <p:nvPicPr>
          <p:cNvPr id="37" name="Picture 36" descr="Chart, scatter chart&#10;&#10;Description automatically generated">
            <a:extLst>
              <a:ext uri="{FF2B5EF4-FFF2-40B4-BE49-F238E27FC236}">
                <a16:creationId xmlns:a16="http://schemas.microsoft.com/office/drawing/2014/main" id="{696775CE-52B6-47FA-9423-76CC3D58F8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24072" r="40786" b="66634"/>
          <a:stretch/>
        </p:blipFill>
        <p:spPr>
          <a:xfrm>
            <a:off x="1603386" y="526226"/>
            <a:ext cx="938270" cy="637393"/>
          </a:xfrm>
          <a:prstGeom prst="rect">
            <a:avLst/>
          </a:prstGeom>
        </p:spPr>
      </p:pic>
      <p:pic>
        <p:nvPicPr>
          <p:cNvPr id="39" name="Picture 38" descr="Logo&#10;&#10;Description automatically generated with low confidence">
            <a:extLst>
              <a:ext uri="{FF2B5EF4-FFF2-40B4-BE49-F238E27FC236}">
                <a16:creationId xmlns:a16="http://schemas.microsoft.com/office/drawing/2014/main" id="{49D42BFC-6B22-4260-87F2-041BD71E2C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9" t="41484" r="20584" b="41587"/>
          <a:stretch/>
        </p:blipFill>
        <p:spPr>
          <a:xfrm>
            <a:off x="4956690" y="278638"/>
            <a:ext cx="1071883" cy="1161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E88CAD-746A-4D6E-91A7-CAECD074D625}"/>
              </a:ext>
            </a:extLst>
          </p:cNvPr>
          <p:cNvSpPr txBox="1"/>
          <p:nvPr/>
        </p:nvSpPr>
        <p:spPr>
          <a:xfrm>
            <a:off x="353702" y="4378863"/>
            <a:ext cx="5159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body is covered with feathers and two legs covered with scale</a:t>
            </a:r>
          </a:p>
          <a:p>
            <a:r>
              <a:rPr lang="en-CA" sz="2400" dirty="0"/>
              <a:t>The mouth of the bird is called beak</a:t>
            </a:r>
          </a:p>
        </p:txBody>
      </p:sp>
    </p:spTree>
    <p:extLst>
      <p:ext uri="{BB962C8B-B14F-4D97-AF65-F5344CB8AC3E}">
        <p14:creationId xmlns:p14="http://schemas.microsoft.com/office/powerpoint/2010/main" val="77282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2DEA-65E0-4A03-BEDC-DE21CEB5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Bird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C05E4-9518-4D77-A7AC-7DD0E7BB6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682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4722-3C72-4FA4-BC7A-11114CED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Song birds</a:t>
            </a:r>
          </a:p>
        </p:txBody>
      </p:sp>
      <p:pic>
        <p:nvPicPr>
          <p:cNvPr id="4" name="Online Media 3" title="Rockin Robin | Kids Songs |. The Kiboomers |. Dance Song for Children |  Rockin' Robin | Baby Songs">
            <a:hlinkClick r:id="" action="ppaction://media"/>
            <a:extLst>
              <a:ext uri="{FF2B5EF4-FFF2-40B4-BE49-F238E27FC236}">
                <a16:creationId xmlns:a16="http://schemas.microsoft.com/office/drawing/2014/main" id="{D39433BC-119C-460C-A4F9-B4A747C6130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14650" y="2587625"/>
            <a:ext cx="6361113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5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2DEA-65E0-4A03-BEDC-DE21CEB5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Common birds</a:t>
            </a: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1BBD8AE4-B5BB-4446-AF50-D299FB26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 r="6753" b="12535"/>
          <a:stretch/>
        </p:blipFill>
        <p:spPr>
          <a:xfrm>
            <a:off x="291045" y="2518614"/>
            <a:ext cx="3092638" cy="32606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10D71C-8B39-4E78-AE7F-B01E4875DB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4" t="7546" r="63405" b="70019"/>
          <a:stretch/>
        </p:blipFill>
        <p:spPr>
          <a:xfrm>
            <a:off x="3685774" y="2368601"/>
            <a:ext cx="3815118" cy="3391612"/>
          </a:xfrm>
          <a:prstGeom prst="flowChartConnector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B54E7E-5E02-461F-AFA0-46E92AF9389E}"/>
                  </a:ext>
                </a:extLst>
              </p14:cNvPr>
              <p14:cNvContentPartPr/>
              <p14:nvPr/>
            </p14:nvContentPartPr>
            <p14:xfrm>
              <a:off x="5514664" y="221144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B54E7E-5E02-461F-AFA0-46E92AF938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1664" y="1833447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C1BE137-9D0D-49F8-B6C4-DD78FCCF142A}"/>
                  </a:ext>
                </a:extLst>
              </p14:cNvPr>
              <p14:cNvContentPartPr/>
              <p14:nvPr/>
            </p14:nvContentPartPr>
            <p14:xfrm>
              <a:off x="446584" y="-1672953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C1BE137-9D0D-49F8-B6C4-DD78FCCF14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3584" y="-2050953"/>
                <a:ext cx="126000" cy="75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D22E915-A504-4781-BFD0-A4E1D497070F}"/>
              </a:ext>
            </a:extLst>
          </p:cNvPr>
          <p:cNvGrpSpPr/>
          <p:nvPr/>
        </p:nvGrpSpPr>
        <p:grpSpPr>
          <a:xfrm>
            <a:off x="5337544" y="2133140"/>
            <a:ext cx="368640" cy="135360"/>
            <a:chOff x="5337544" y="2133140"/>
            <a:chExt cx="368640" cy="135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F9DD736-C79B-4D14-BDF6-97027C15100E}"/>
                    </a:ext>
                  </a:extLst>
                </p14:cNvPr>
                <p14:cNvContentPartPr/>
                <p14:nvPr/>
              </p14:nvContentPartPr>
              <p14:xfrm>
                <a:off x="5705824" y="2268140"/>
                <a:ext cx="3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F9DD736-C79B-4D14-BDF6-97027C15100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43184" y="1890140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75A9DA6-EBBB-4338-AF60-ED14330414A2}"/>
                    </a:ext>
                  </a:extLst>
                </p14:cNvPr>
                <p14:cNvContentPartPr/>
                <p14:nvPr/>
              </p14:nvContentPartPr>
              <p14:xfrm>
                <a:off x="5337544" y="2133140"/>
                <a:ext cx="3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75A9DA6-EBBB-4338-AF60-ED14330414A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74544" y="1755140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4516052-E17E-413F-8C6A-45DC0949C453}"/>
                  </a:ext>
                </a:extLst>
              </p14:cNvPr>
              <p14:cNvContentPartPr/>
              <p14:nvPr/>
            </p14:nvContentPartPr>
            <p14:xfrm>
              <a:off x="5351584" y="3522740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4516052-E17E-413F-8C6A-45DC0949C45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88584" y="314474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D586B6D-D0CD-4185-8A77-383D9E0103D9}"/>
                  </a:ext>
                </a:extLst>
              </p14:cNvPr>
              <p14:cNvContentPartPr/>
              <p14:nvPr/>
            </p14:nvContentPartPr>
            <p14:xfrm>
              <a:off x="5876104" y="3019100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D586B6D-D0CD-4185-8A77-383D9E0103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13464" y="2641460"/>
                <a:ext cx="126000" cy="75600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D91AF546-DDE5-4A64-B245-AE7AE147D52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047" t="4156" r="52234" b="72902"/>
          <a:stretch/>
        </p:blipFill>
        <p:spPr>
          <a:xfrm>
            <a:off x="7338386" y="2368601"/>
            <a:ext cx="4052953" cy="319934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A971887-9F3D-4469-9F30-01195B8937FB}"/>
              </a:ext>
            </a:extLst>
          </p:cNvPr>
          <p:cNvSpPr txBox="1"/>
          <p:nvPr/>
        </p:nvSpPr>
        <p:spPr>
          <a:xfrm>
            <a:off x="1148896" y="5777927"/>
            <a:ext cx="205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ROOSTER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AD4C6A-3314-4986-83A1-08E4C965C621}"/>
              </a:ext>
            </a:extLst>
          </p:cNvPr>
          <p:cNvSpPr txBox="1"/>
          <p:nvPr/>
        </p:nvSpPr>
        <p:spPr>
          <a:xfrm>
            <a:off x="4930762" y="5716739"/>
            <a:ext cx="2905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DUCK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B9C819-76F8-4211-9122-B309161A1FDA}"/>
              </a:ext>
            </a:extLst>
          </p:cNvPr>
          <p:cNvSpPr txBox="1"/>
          <p:nvPr/>
        </p:nvSpPr>
        <p:spPr>
          <a:xfrm>
            <a:off x="8745880" y="5777927"/>
            <a:ext cx="1525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  HEN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72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 rooster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310550" y="1665595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633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noProof="0" dirty="0">
                <a:latin typeface="Calibri" panose="020F0502020204030204"/>
              </a:rPr>
              <a:t>1 </a:t>
            </a:r>
            <a:r>
              <a:rPr lang="en-CA" sz="4000" dirty="0">
                <a:latin typeface="Calibri" panose="020F0502020204030204"/>
              </a:rPr>
              <a:t>is the Rooster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1EC85A9D-6E36-4FEF-A7BF-E2FDB06A3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 r="6753" b="12535"/>
          <a:stretch/>
        </p:blipFill>
        <p:spPr>
          <a:xfrm>
            <a:off x="983845" y="1666697"/>
            <a:ext cx="2089846" cy="2203381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6BB11A-0880-439C-B28A-8915D4615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36" y="1616501"/>
            <a:ext cx="2246633" cy="2300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084" b="58375"/>
          <a:stretch/>
        </p:blipFill>
        <p:spPr>
          <a:xfrm flipH="1">
            <a:off x="2622430" y="2442762"/>
            <a:ext cx="2193367" cy="2854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DEC0A6-6462-41DD-A509-5ECCA0700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47" t="4156" r="52234" b="72902"/>
          <a:stretch/>
        </p:blipFill>
        <p:spPr>
          <a:xfrm>
            <a:off x="8671449" y="1666697"/>
            <a:ext cx="2363231" cy="22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hen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7884719" y="1690020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633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dirty="0">
                <a:latin typeface="Calibri" panose="020F0502020204030204"/>
              </a:rPr>
              <a:t>3 is the hen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1EC85A9D-6E36-4FEF-A7BF-E2FDB06A3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 r="6753" b="12535"/>
          <a:stretch/>
        </p:blipFill>
        <p:spPr>
          <a:xfrm>
            <a:off x="983845" y="1666697"/>
            <a:ext cx="2089846" cy="2203381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6BB11A-0880-439C-B28A-8915D4615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36" y="1616501"/>
            <a:ext cx="2246633" cy="2300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084" b="58375"/>
          <a:stretch/>
        </p:blipFill>
        <p:spPr>
          <a:xfrm>
            <a:off x="6520660" y="2688056"/>
            <a:ext cx="3089866" cy="2854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DEC0A6-6462-41DD-A509-5ECCA0700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47" t="4156" r="52234" b="72902"/>
          <a:stretch/>
        </p:blipFill>
        <p:spPr>
          <a:xfrm>
            <a:off x="8671449" y="1666697"/>
            <a:ext cx="2363231" cy="22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AC5-8B81-4480-BBBA-E1DBBD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203324" cy="747238"/>
          </a:xfrm>
        </p:spPr>
        <p:txBody>
          <a:bodyPr>
            <a:noAutofit/>
          </a:bodyPr>
          <a:lstStyle/>
          <a:p>
            <a:r>
              <a:rPr lang="en-CA" sz="5400" b="1" dirty="0"/>
              <a:t>Which number is the duck?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68B10-E6EC-472D-89A2-B29CD1A599E8}"/>
              </a:ext>
            </a:extLst>
          </p:cNvPr>
          <p:cNvSpPr txBox="1"/>
          <p:nvPr/>
        </p:nvSpPr>
        <p:spPr>
          <a:xfrm>
            <a:off x="1984076" y="4173984"/>
            <a:ext cx="67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5C587-E290-44C4-B6EE-A4089BD2BE68}"/>
              </a:ext>
            </a:extLst>
          </p:cNvPr>
          <p:cNvSpPr/>
          <p:nvPr/>
        </p:nvSpPr>
        <p:spPr>
          <a:xfrm>
            <a:off x="5872570" y="417398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CFB76-1800-4697-A3A8-5C205B979EFB}"/>
              </a:ext>
            </a:extLst>
          </p:cNvPr>
          <p:cNvSpPr/>
          <p:nvPr/>
        </p:nvSpPr>
        <p:spPr>
          <a:xfrm>
            <a:off x="9881552" y="417398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4F04CC6-5C6B-4ACC-AAF2-0C0D5CE0AB53}"/>
              </a:ext>
            </a:extLst>
          </p:cNvPr>
          <p:cNvSpPr/>
          <p:nvPr/>
        </p:nvSpPr>
        <p:spPr>
          <a:xfrm rot="2849120">
            <a:off x="4158108" y="1665864"/>
            <a:ext cx="718867" cy="50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D18-3A5C-492F-9781-74AD398A4978}"/>
              </a:ext>
            </a:extLst>
          </p:cNvPr>
          <p:cNvSpPr txBox="1"/>
          <p:nvPr/>
        </p:nvSpPr>
        <p:spPr>
          <a:xfrm>
            <a:off x="2708255" y="5498048"/>
            <a:ext cx="633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  <a:r>
              <a:rPr lang="en-CA" sz="4000" noProof="0" dirty="0">
                <a:latin typeface="Calibri" panose="020F0502020204030204"/>
              </a:rPr>
              <a:t>2 is the duck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1EC85A9D-6E36-4FEF-A7BF-E2FDB06A3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 r="6753" b="12535"/>
          <a:stretch/>
        </p:blipFill>
        <p:spPr>
          <a:xfrm>
            <a:off x="983845" y="1666697"/>
            <a:ext cx="2089846" cy="2203381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6BB11A-0880-439C-B28A-8915D4615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36" y="1616501"/>
            <a:ext cx="2246633" cy="2300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6534-7191-499C-8596-F907E367D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084" b="58375"/>
          <a:stretch/>
        </p:blipFill>
        <p:spPr>
          <a:xfrm>
            <a:off x="3073691" y="2684016"/>
            <a:ext cx="3089866" cy="2854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DEC0A6-6462-41DD-A509-5ECCA0700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47" t="4156" r="52234" b="72902"/>
          <a:stretch/>
        </p:blipFill>
        <p:spPr>
          <a:xfrm>
            <a:off x="8671449" y="1666697"/>
            <a:ext cx="2363231" cy="22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3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2DEA-65E0-4A03-BEDC-DE21CEB5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Common birds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CBDE1-F863-4C7B-A661-1AEE36433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9" t="29762" r="16476" b="31622"/>
          <a:stretch/>
        </p:blipFill>
        <p:spPr>
          <a:xfrm>
            <a:off x="8055531" y="2926656"/>
            <a:ext cx="3479321" cy="2648295"/>
          </a:xfrm>
          <a:prstGeom prst="rect">
            <a:avLst/>
          </a:prstGeom>
        </p:spPr>
      </p:pic>
      <p:pic>
        <p:nvPicPr>
          <p:cNvPr id="9" name="Picture 8" descr="A black bird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9CCC2C4-E337-451B-80A6-008DDA299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23718" r="17895" b="26219"/>
          <a:stretch/>
        </p:blipFill>
        <p:spPr>
          <a:xfrm>
            <a:off x="4286118" y="3015896"/>
            <a:ext cx="3029082" cy="2380807"/>
          </a:xfrm>
          <a:prstGeom prst="rect">
            <a:avLst/>
          </a:prstGeom>
        </p:spPr>
      </p:pic>
      <p:pic>
        <p:nvPicPr>
          <p:cNvPr id="11" name="Picture 10" descr="A red feath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2F0645DD-3A79-4681-AD1D-FBBC799E5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0" t="37883" r="25392" b="39979"/>
          <a:stretch/>
        </p:blipFill>
        <p:spPr>
          <a:xfrm>
            <a:off x="380195" y="2919112"/>
            <a:ext cx="3277190" cy="25743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06C42F-5207-4420-AF5D-2E5D57322BFD}"/>
              </a:ext>
            </a:extLst>
          </p:cNvPr>
          <p:cNvSpPr txBox="1"/>
          <p:nvPr/>
        </p:nvSpPr>
        <p:spPr>
          <a:xfrm>
            <a:off x="1236452" y="5712024"/>
            <a:ext cx="1966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HUMMINGBIRD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80376D-B99D-4649-B972-3DF60804A4EF}"/>
              </a:ext>
            </a:extLst>
          </p:cNvPr>
          <p:cNvSpPr txBox="1"/>
          <p:nvPr/>
        </p:nvSpPr>
        <p:spPr>
          <a:xfrm>
            <a:off x="5601418" y="5620911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latin typeface="Franklin Gothic Medium"/>
              </a:rPr>
              <a:t>CROW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1EDFB9-1BCA-441A-9E79-67A423CD5973}"/>
              </a:ext>
            </a:extLst>
          </p:cNvPr>
          <p:cNvSpPr txBox="1"/>
          <p:nvPr/>
        </p:nvSpPr>
        <p:spPr>
          <a:xfrm>
            <a:off x="9287773" y="5620911"/>
            <a:ext cx="141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ROBIN</a:t>
            </a:r>
          </a:p>
        </p:txBody>
      </p:sp>
    </p:spTree>
    <p:extLst>
      <p:ext uri="{BB962C8B-B14F-4D97-AF65-F5344CB8AC3E}">
        <p14:creationId xmlns:p14="http://schemas.microsoft.com/office/powerpoint/2010/main" val="58660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JuxtaposeVTI">
  <a:themeElements>
    <a:clrScheme name="AnalogousFromDarkSeedLeftStep">
      <a:dk1>
        <a:srgbClr val="000000"/>
      </a:dk1>
      <a:lt1>
        <a:srgbClr val="FFFFFF"/>
      </a:lt1>
      <a:dk2>
        <a:srgbClr val="30281B"/>
      </a:dk2>
      <a:lt2>
        <a:srgbClr val="F2F0F3"/>
      </a:lt2>
      <a:accent1>
        <a:srgbClr val="76B131"/>
      </a:accent1>
      <a:accent2>
        <a:srgbClr val="A0A623"/>
      </a:accent2>
      <a:accent3>
        <a:srgbClr val="CD9639"/>
      </a:accent3>
      <a:accent4>
        <a:srgbClr val="C34A29"/>
      </a:accent4>
      <a:accent5>
        <a:srgbClr val="D53B5A"/>
      </a:accent5>
      <a:accent6>
        <a:srgbClr val="C32989"/>
      </a:accent6>
      <a:hlink>
        <a:srgbClr val="C2494D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5866</TotalTime>
  <Words>354</Words>
  <Application>Microsoft Office PowerPoint</Application>
  <PresentationFormat>Widescreen</PresentationFormat>
  <Paragraphs>130</Paragraphs>
  <Slides>30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Franklin Gothic Demi Cond</vt:lpstr>
      <vt:lpstr>Franklin Gothic Medium</vt:lpstr>
      <vt:lpstr>Wingdings</vt:lpstr>
      <vt:lpstr>JuxtaposeVTI</vt:lpstr>
      <vt:lpstr>Retrospect</vt:lpstr>
      <vt:lpstr>birds</vt:lpstr>
      <vt:lpstr>The birds</vt:lpstr>
      <vt:lpstr>Part of the birds</vt:lpstr>
      <vt:lpstr>Song birds</vt:lpstr>
      <vt:lpstr>Common birds</vt:lpstr>
      <vt:lpstr>Which number is the  rooster</vt:lpstr>
      <vt:lpstr>Which number is the hen ?</vt:lpstr>
      <vt:lpstr>Which number is the duck?</vt:lpstr>
      <vt:lpstr>Common birds</vt:lpstr>
      <vt:lpstr>Which number is the crow?</vt:lpstr>
      <vt:lpstr>Which number is the robin?</vt:lpstr>
      <vt:lpstr>Which number is the hummingbird?</vt:lpstr>
      <vt:lpstr>Common birds</vt:lpstr>
      <vt:lpstr>Which number is the pigeon?</vt:lpstr>
      <vt:lpstr>Which number is the bat?</vt:lpstr>
      <vt:lpstr>Which number is the woodpecker?</vt:lpstr>
      <vt:lpstr>Common birds</vt:lpstr>
      <vt:lpstr>Which number is the pelikan?</vt:lpstr>
      <vt:lpstr>Which number is the owl?</vt:lpstr>
      <vt:lpstr>Which number is the turkey?</vt:lpstr>
      <vt:lpstr>Common birds</vt:lpstr>
      <vt:lpstr>Which number is the flamingo?</vt:lpstr>
      <vt:lpstr>Which number is the ostrich?</vt:lpstr>
      <vt:lpstr>Which number is the seagul?</vt:lpstr>
      <vt:lpstr>Common birds</vt:lpstr>
      <vt:lpstr>Which number is the parrot?</vt:lpstr>
      <vt:lpstr>Which number is the eagle?</vt:lpstr>
      <vt:lpstr>Which number is the goose?</vt:lpstr>
      <vt:lpstr>How do birds fly</vt:lpstr>
      <vt:lpstr>Bird story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</dc:title>
  <dc:creator>Emma Rosa Ugarelli Betalleluz</dc:creator>
  <cp:lastModifiedBy>Emma Rosa Ugarelli Betalleluz</cp:lastModifiedBy>
  <cp:revision>26</cp:revision>
  <dcterms:created xsi:type="dcterms:W3CDTF">2021-05-17T04:32:03Z</dcterms:created>
  <dcterms:modified xsi:type="dcterms:W3CDTF">2021-05-27T02:55:39Z</dcterms:modified>
</cp:coreProperties>
</file>